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3" r:id="rId6"/>
    <p:sldId id="264" r:id="rId7"/>
    <p:sldId id="266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1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22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C08FD-1BEE-4EC5-9FC9-C8E3EB3F2297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B82B-32C2-40F6-A4AA-B05AEF241EC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5595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B82B-32C2-40F6-A4AA-B05AEF241ECC}" type="slidenum">
              <a:rPr lang="vi-VN" smtClean="0"/>
              <a:pPr/>
              <a:t>1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B82B-32C2-40F6-A4AA-B05AEF241ECC}" type="slidenum">
              <a:rPr lang="vi-VN" smtClean="0"/>
              <a:pPr/>
              <a:t>2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4ECE-6438-42C9-B0BA-6B6280482C91}" type="datetimeFigureOut">
              <a:rPr lang="vi-VN" smtClean="0"/>
              <a:pPr/>
              <a:t>25/12/2016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wmf"/><Relationship Id="rId9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My%20Documents/Downloads/Copy%20of%20THAO%20GIANG%2011-1%20sua%20xong%20-%20Good.ppt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../My%20Documents/Downloads/Copy%20of%20THAO%20GIANG%2011-1%20sua%20xong%20-%20Good.pptx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QUÝ THẦY CÔ VỀ DỰ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2A3</a:t>
            </a:r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Documents and Settings\User\My Documents\Downloads\988279Barres_fleurs__16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9384" y="4357694"/>
            <a:ext cx="3424616" cy="2283077"/>
          </a:xfrm>
          <a:prstGeom prst="rect">
            <a:avLst/>
          </a:prstGeom>
          <a:noFill/>
        </p:spPr>
      </p:pic>
      <p:pic>
        <p:nvPicPr>
          <p:cNvPr id="7" name="Picture 7" descr="C:\Documents and Settings\User\My Documents\Downloads\988279Barres_fleurs__16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0570"/>
            <a:ext cx="3254158" cy="2169438"/>
          </a:xfrm>
          <a:prstGeom prst="rect">
            <a:avLst/>
          </a:prstGeom>
          <a:noFill/>
        </p:spPr>
      </p:pic>
      <p:pic>
        <p:nvPicPr>
          <p:cNvPr id="8" name="Picture 10" descr="C:\Documents and Settings\User\My Documents\Downloads\704026jkxu6ibq7o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50" y="0"/>
            <a:ext cx="857250" cy="2423324"/>
          </a:xfrm>
          <a:prstGeom prst="rect">
            <a:avLst/>
          </a:prstGeom>
          <a:noFill/>
        </p:spPr>
      </p:pic>
      <p:pic>
        <p:nvPicPr>
          <p:cNvPr id="9" name="Picture 10" descr="C:\Documents and Settings\User\My Documents\Downloads\704026jkxu6ibq7o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92127" cy="2497957"/>
          </a:xfrm>
          <a:prstGeom prst="rect">
            <a:avLst/>
          </a:prstGeom>
          <a:noFill/>
        </p:spPr>
      </p:pic>
      <p:pic>
        <p:nvPicPr>
          <p:cNvPr id="10" name="Picture 24" descr="CHI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571480"/>
            <a:ext cx="2133600" cy="1892300"/>
          </a:xfrm>
          <a:prstGeom prst="rect">
            <a:avLst/>
          </a:prstGeom>
          <a:noFill/>
        </p:spPr>
      </p:pic>
      <p:pic>
        <p:nvPicPr>
          <p:cNvPr id="12" name="Picture 24" descr="CHI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000240"/>
            <a:ext cx="2133600" cy="1892300"/>
          </a:xfrm>
          <a:prstGeom prst="rect">
            <a:avLst/>
          </a:prstGeom>
          <a:noFill/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3" descr="Bouqu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2361">
            <a:off x="0" y="4000500"/>
            <a:ext cx="2514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8" descr="ad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6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8153400" cy="1600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sức khỏe</a:t>
            </a:r>
          </a:p>
        </p:txBody>
      </p:sp>
      <p:pic>
        <p:nvPicPr>
          <p:cNvPr id="17414" name="Picture 32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7620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32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2" descr="blumen-pflanzen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0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6858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-357214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1910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3810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5" descr="GOLDSTA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0"/>
            <a:ext cx="10668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5" descr="GOLDSTA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228600"/>
            <a:ext cx="10668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20" descr="blumen-pflanzen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286256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1714488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4" descr="BD20530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733800"/>
            <a:ext cx="152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AutoShape 5"/>
          <p:cNvSpPr>
            <a:spLocks noChangeArrowheads="1"/>
          </p:cNvSpPr>
          <p:nvPr/>
        </p:nvSpPr>
        <p:spPr bwMode="auto">
          <a:xfrm>
            <a:off x="76200" y="73025"/>
            <a:ext cx="8991600" cy="6784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9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0704170111472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429388" y="3357538"/>
            <a:ext cx="23177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+ 8 =          7 + 5 =        6 + 7 =          9 + 8 =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 + 3 =          5 + 7 =        7 + 6 =          8 + 9 =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 – 3 =       12 – 5 =       13 – 6 =        17 – 9 =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 – 8 =       12 – 7 =       13 – 7 =        17 -8 =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2643182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3042" y="3286124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794" y="38576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1785918" y="4429132"/>
            <a:ext cx="681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7620" y="2643182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9058" y="321468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496" y="38576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058" y="442913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57884" y="257174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29322" y="321468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00760" y="378619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00760" y="442913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72462" y="271462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43900" y="321468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5338" y="378619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72462" y="43576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83 +  17                   92 – 29                100 – 9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83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571472" y="3571876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latin typeface=".VnTime" pitchFamily="34" charset="0"/>
              </a:rPr>
              <a:t>+</a:t>
            </a:r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714348" y="4429132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1071538" y="442913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442913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910" y="442913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3929058" y="4429132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7000892" y="4429132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3" name="Rectangle 12"/>
          <p:cNvSpPr/>
          <p:nvPr/>
        </p:nvSpPr>
        <p:spPr>
          <a:xfrm>
            <a:off x="6715140" y="3571876"/>
            <a:ext cx="423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vi-VN" sz="3200" dirty="0"/>
          </a:p>
        </p:txBody>
      </p:sp>
      <p:sp>
        <p:nvSpPr>
          <p:cNvPr id="14" name="Rectangle 13"/>
          <p:cNvSpPr/>
          <p:nvPr/>
        </p:nvSpPr>
        <p:spPr>
          <a:xfrm>
            <a:off x="4071934" y="328612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92</a:t>
            </a:r>
            <a:endParaRPr lang="vi-VN" sz="3200" dirty="0"/>
          </a:p>
        </p:txBody>
      </p:sp>
      <p:sp>
        <p:nvSpPr>
          <p:cNvPr id="15" name="Rectangle 14"/>
          <p:cNvSpPr/>
          <p:nvPr/>
        </p:nvSpPr>
        <p:spPr>
          <a:xfrm>
            <a:off x="4071934" y="378619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vi-VN" sz="3200" dirty="0"/>
          </a:p>
        </p:txBody>
      </p:sp>
      <p:sp>
        <p:nvSpPr>
          <p:cNvPr id="16" name="Rectangle 15"/>
          <p:cNvSpPr/>
          <p:nvPr/>
        </p:nvSpPr>
        <p:spPr>
          <a:xfrm>
            <a:off x="4071934" y="450057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vi-VN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3786182" y="3571876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vi-VN" sz="3200" dirty="0"/>
          </a:p>
        </p:txBody>
      </p:sp>
      <p:sp>
        <p:nvSpPr>
          <p:cNvPr id="18" name="Rectangle 17"/>
          <p:cNvSpPr/>
          <p:nvPr/>
        </p:nvSpPr>
        <p:spPr>
          <a:xfrm>
            <a:off x="7000892" y="3214686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vi-VN" sz="3200" dirty="0"/>
          </a:p>
        </p:txBody>
      </p:sp>
      <p:sp>
        <p:nvSpPr>
          <p:cNvPr id="19" name="Rectangle 18"/>
          <p:cNvSpPr/>
          <p:nvPr/>
        </p:nvSpPr>
        <p:spPr>
          <a:xfrm>
            <a:off x="7429520" y="38576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vi-VN" sz="3200" dirty="0"/>
          </a:p>
        </p:txBody>
      </p:sp>
      <p:sp>
        <p:nvSpPr>
          <p:cNvPr id="20" name="Rectangle 19"/>
          <p:cNvSpPr/>
          <p:nvPr/>
        </p:nvSpPr>
        <p:spPr>
          <a:xfrm>
            <a:off x="7143768" y="450057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91</a:t>
            </a:r>
            <a:endParaRPr lang="vi-VN" sz="3200" b="1" dirty="0"/>
          </a:p>
        </p:txBody>
      </p:sp>
      <p:pic>
        <p:nvPicPr>
          <p:cNvPr id="23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3305" y="27906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+ 17 = 30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x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38 = 24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– x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3286124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30 - 17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3500438"/>
            <a:ext cx="121379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13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9058" y="2928934"/>
            <a:ext cx="20601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24 + 38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9058" y="3000372"/>
            <a:ext cx="121379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62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16" y="2857496"/>
            <a:ext cx="19656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45 - 16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9454" y="3429000"/>
            <a:ext cx="111120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29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Bài 4 : Thùng bé có 25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mắm, thùng to có nhiều hơn thùng bé 10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mắm. Hỏi thùng to có bao nhiêu lít nước mắm?</a:t>
            </a:r>
          </a:p>
          <a:p>
            <a:pPr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       Thùng bé: 25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       Thùng to nhiều hơn : 10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       Thùng to: ..... lít nước mắm?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71802" y="3714752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200" b="1" u="sng" dirty="0" smtClean="0">
                <a:solidFill>
                  <a:srgbClr val="0070C0"/>
                </a:solidFill>
                <a:latin typeface="+mj-lt"/>
              </a:rPr>
              <a:t>Tóm tắt 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785918" y="2714620"/>
            <a:ext cx="4357718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8662" y="3214686"/>
            <a:ext cx="3714776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357950" y="2714620"/>
            <a:ext cx="2000264" cy="9524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7224" y="3643314"/>
            <a:ext cx="4357718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00958" y="3143248"/>
            <a:ext cx="785818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b="1" u="sng" dirty="0" smtClean="0">
                <a:solidFill>
                  <a:schemeClr val="accent1"/>
                </a:solidFill>
                <a:latin typeface="+mj-lt"/>
              </a:rPr>
              <a:t>Tóm tắt:</a:t>
            </a:r>
          </a:p>
          <a:p>
            <a:pPr>
              <a:buNone/>
            </a:pPr>
            <a:r>
              <a:rPr lang="vi-VN" dirty="0" smtClean="0">
                <a:latin typeface="+mj-lt"/>
              </a:rPr>
              <a:t>                                         </a:t>
            </a:r>
            <a:endParaRPr lang="vi-VN" sz="2800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                                        </a:t>
            </a:r>
            <a:endParaRPr lang="vi-VN" sz="2800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                                                 </a:t>
            </a:r>
            <a:endParaRPr lang="vi-VN" sz="2800" dirty="0" smtClean="0">
              <a:latin typeface="+mj-lt"/>
            </a:endParaRPr>
          </a:p>
          <a:p>
            <a:pPr>
              <a:buNone/>
            </a:pPr>
            <a:r>
              <a:rPr lang="vi-VN" sz="2800" dirty="0" smtClean="0">
                <a:latin typeface="+mj-lt"/>
              </a:rPr>
              <a:t>                                                    </a:t>
            </a:r>
          </a:p>
          <a:p>
            <a:pPr>
              <a:buNone/>
            </a:pPr>
            <a:endParaRPr lang="vi-VN" b="1" u="sng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2857496"/>
            <a:ext cx="5214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Thùng bé: 25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Thùng to nhiều hơn: 10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Thùng to: ..... lít nước mắm ?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679687" y="4249743"/>
            <a:ext cx="3642544" cy="7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15008" y="2285992"/>
            <a:ext cx="164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Bài giải</a:t>
            </a:r>
            <a:endParaRPr lang="vi-VN" sz="3200" b="1" u="sng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300037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2400" b="1" dirty="0" smtClean="0">
                <a:latin typeface="+mj-lt"/>
              </a:rPr>
              <a:t>Số lít nước mắm thùng to có là:</a:t>
            </a:r>
          </a:p>
          <a:p>
            <a:pPr>
              <a:buNone/>
            </a:pPr>
            <a:r>
              <a:rPr lang="vi-VN" sz="2400" b="1" dirty="0" smtClean="0">
                <a:latin typeface="+mj-lt"/>
              </a:rPr>
              <a:t>        25 + 10 = 35 ( lít)</a:t>
            </a:r>
          </a:p>
          <a:p>
            <a:pPr>
              <a:buNone/>
            </a:pPr>
            <a:r>
              <a:rPr lang="vi-VN" sz="2400" b="1" dirty="0" smtClean="0">
                <a:latin typeface="+mj-lt"/>
              </a:rPr>
              <a:t>    Đáp số: 35 lít nước mắm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200400" y="990600"/>
            <a:ext cx="2514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altLang="vi-VN" sz="36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6029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82950"/>
            <a:ext cx="527367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4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005388"/>
            <a:ext cx="32004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miley Face 11">
            <a:hlinkClick r:id="rId3" action="ppaction://hlinkpres?slideindex=19&amp;slidetitle=Slide 19"/>
          </p:cNvPr>
          <p:cNvSpPr/>
          <p:nvPr/>
        </p:nvSpPr>
        <p:spPr>
          <a:xfrm>
            <a:off x="3101975" y="5403850"/>
            <a:ext cx="857250" cy="71437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vi-VN" altLang="vi-VN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18"/>
          <p:cNvSpPr txBox="1">
            <a:spLocks noChangeArrowheads="1"/>
          </p:cNvSpPr>
          <p:nvPr/>
        </p:nvSpPr>
        <p:spPr bwMode="auto">
          <a:xfrm>
            <a:off x="2627313" y="3267075"/>
            <a:ext cx="12176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5400" b="1">
              <a:solidFill>
                <a:srgbClr val="600060"/>
              </a:solidFill>
              <a:latin typeface="Times New Roman" pitchFamily="18" charset="0"/>
            </a:endParaRPr>
          </a:p>
        </p:txBody>
      </p:sp>
      <p:sp>
        <p:nvSpPr>
          <p:cNvPr id="14340" name="Text Box 26"/>
          <p:cNvSpPr txBox="1">
            <a:spLocks noChangeArrowheads="1"/>
          </p:cNvSpPr>
          <p:nvPr/>
        </p:nvSpPr>
        <p:spPr bwMode="auto">
          <a:xfrm>
            <a:off x="1295400" y="3581400"/>
            <a:ext cx="487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A.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en-US" altLang="vi-VN" sz="4800" b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341" name="Text Box 26"/>
          <p:cNvSpPr txBox="1">
            <a:spLocks noChangeArrowheads="1"/>
          </p:cNvSpPr>
          <p:nvPr/>
        </p:nvSpPr>
        <p:spPr bwMode="auto">
          <a:xfrm>
            <a:off x="5470525" y="3581400"/>
            <a:ext cx="3673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B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</a:rPr>
              <a:t>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96</a:t>
            </a:r>
            <a:endParaRPr lang="vi-VN" altLang="vi-VN" sz="4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4342" name="Text Box 24"/>
          <p:cNvSpPr txBox="1">
            <a:spLocks noChangeArrowheads="1"/>
          </p:cNvSpPr>
          <p:nvPr/>
        </p:nvSpPr>
        <p:spPr bwMode="auto">
          <a:xfrm>
            <a:off x="1219200" y="4217988"/>
            <a:ext cx="502920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vi-VN" sz="4800" b="1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C.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altLang="vi-VN" sz="4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002060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14343" name="Text Box 26"/>
          <p:cNvSpPr txBox="1">
            <a:spLocks noChangeArrowheads="1"/>
          </p:cNvSpPr>
          <p:nvPr/>
        </p:nvSpPr>
        <p:spPr bwMode="auto">
          <a:xfrm>
            <a:off x="5486400" y="4356100"/>
            <a:ext cx="3657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vi-VN" sz="3600" b="1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D.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endParaRPr lang="en-US" altLang="vi-VN" sz="4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1139602" y="5325676"/>
            <a:ext cx="846956" cy="797958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 rad="101600">
              <a:srgbClr val="C8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vi-VN" altLang="vi-VN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347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04800"/>
            <a:ext cx="5273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810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9" name="TextBox 17"/>
          <p:cNvSpPr txBox="1">
            <a:spLocks noChangeArrowheads="1"/>
          </p:cNvSpPr>
          <p:nvPr/>
        </p:nvSpPr>
        <p:spPr bwMode="auto">
          <a:xfrm>
            <a:off x="330200" y="1689100"/>
            <a:ext cx="881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chọn đáp án đúng của phép tính sau:</a:t>
            </a:r>
          </a:p>
        </p:txBody>
      </p:sp>
      <p:pic>
        <p:nvPicPr>
          <p:cNvPr id="14350" name="Picture 4" descr="BD205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004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971800" y="2362200"/>
            <a:ext cx="4114800" cy="1554163"/>
            <a:chOff x="912" y="850"/>
            <a:chExt cx="1378" cy="979"/>
          </a:xfrm>
        </p:grpSpPr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912" y="850"/>
              <a:ext cx="137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vi-VN" altLang="vi-VN" sz="5400" b="1">
                  <a:latin typeface="Times New Roman" pitchFamily="18" charset="0"/>
                </a:rPr>
                <a:t>4</a:t>
              </a:r>
              <a:r>
                <a:rPr lang="en-US" altLang="vi-VN" sz="5400" b="1">
                  <a:latin typeface="Times New Roman" pitchFamily="18" charset="0"/>
                </a:rPr>
                <a:t>4 + 56 = ?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975" y="1253"/>
              <a:ext cx="40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vi-VN" altLang="vi-VN" sz="5400" b="1">
                <a:solidFill>
                  <a:srgbClr val="600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352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04800"/>
            <a:ext cx="5273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4" name="TextBox 17"/>
          <p:cNvSpPr txBox="1">
            <a:spLocks noChangeArrowheads="1"/>
          </p:cNvSpPr>
          <p:nvPr/>
        </p:nvSpPr>
        <p:spPr bwMode="auto">
          <a:xfrm>
            <a:off x="330200" y="1689100"/>
            <a:ext cx="881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chọn đáp án đúng của phép tính sau:</a:t>
            </a:r>
          </a:p>
        </p:txBody>
      </p:sp>
      <p:sp>
        <p:nvSpPr>
          <p:cNvPr id="15365" name="Text Box 26"/>
          <p:cNvSpPr txBox="1">
            <a:spLocks noChangeArrowheads="1"/>
          </p:cNvSpPr>
          <p:nvPr/>
        </p:nvSpPr>
        <p:spPr bwMode="auto">
          <a:xfrm>
            <a:off x="1219200" y="3581400"/>
            <a:ext cx="7239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4800" indent="-304800"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81                        B</a:t>
            </a:r>
            <a:r>
              <a:rPr lang="en-US" altLang="vi-VN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altLang="vi-VN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4800" indent="-304800"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89                        D</a:t>
            </a:r>
            <a:r>
              <a:rPr lang="en-US" altLang="vi-VN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91</a:t>
            </a:r>
            <a:endParaRPr lang="en-US" altLang="vi-VN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miley Face 11">
            <a:hlinkClick r:id="rId5" action="ppaction://hlinkpres?slideindex=19&amp;slidetitle=Slide 19"/>
          </p:cNvPr>
          <p:cNvSpPr/>
          <p:nvPr/>
        </p:nvSpPr>
        <p:spPr>
          <a:xfrm>
            <a:off x="7715272" y="4643446"/>
            <a:ext cx="857250" cy="71437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8" name="Oval 47"/>
          <p:cNvSpPr/>
          <p:nvPr/>
        </p:nvSpPr>
        <p:spPr>
          <a:xfrm>
            <a:off x="6072198" y="4786322"/>
            <a:ext cx="685800" cy="685800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 rad="101600">
              <a:srgbClr val="C8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571667" y="2362200"/>
            <a:ext cx="4514933" cy="1554163"/>
            <a:chOff x="778" y="850"/>
            <a:chExt cx="1512" cy="979"/>
          </a:xfrm>
        </p:grpSpPr>
        <p:sp>
          <p:nvSpPr>
            <p:cNvPr id="15372" name="Text Box 16"/>
            <p:cNvSpPr txBox="1">
              <a:spLocks noChangeArrowheads="1"/>
            </p:cNvSpPr>
            <p:nvPr/>
          </p:nvSpPr>
          <p:spPr bwMode="auto">
            <a:xfrm>
              <a:off x="778" y="850"/>
              <a:ext cx="151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5400" b="1" dirty="0" smtClean="0">
                  <a:latin typeface="Times New Roman" pitchFamily="18" charset="0"/>
                </a:rPr>
                <a:t>100 </a:t>
              </a:r>
              <a:r>
                <a:rPr lang="en-US" altLang="vi-VN" sz="5400" b="1" dirty="0">
                  <a:latin typeface="Times New Roman" pitchFamily="18" charset="0"/>
                </a:rPr>
                <a:t>- </a:t>
              </a:r>
              <a:r>
                <a:rPr lang="en-US" altLang="vi-VN" sz="5400" b="1" dirty="0" smtClean="0">
                  <a:latin typeface="Times New Roman" pitchFamily="18" charset="0"/>
                </a:rPr>
                <a:t>9 = </a:t>
              </a:r>
              <a:r>
                <a:rPr lang="en-US" altLang="vi-VN" sz="5400" b="1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5373" name="Text Box 18"/>
            <p:cNvSpPr txBox="1">
              <a:spLocks noChangeArrowheads="1"/>
            </p:cNvSpPr>
            <p:nvPr/>
          </p:nvSpPr>
          <p:spPr bwMode="auto">
            <a:xfrm>
              <a:off x="975" y="1253"/>
              <a:ext cx="40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vi-VN" altLang="vi-VN" sz="5400" b="1">
                <a:solidFill>
                  <a:srgbClr val="600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71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361</Words>
  <Application>Microsoft Office PowerPoint</Application>
  <PresentationFormat>On-screen Show (4:3)</PresentationFormat>
  <Paragraphs>94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CHÀO MỪNG QUÝ THẦY CÔ VỀ DỰ GIỜ LỚP 2A3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LỚP 2E</dc:title>
  <dc:creator>Admin</dc:creator>
  <cp:lastModifiedBy>Windows User</cp:lastModifiedBy>
  <cp:revision>24</cp:revision>
  <dcterms:created xsi:type="dcterms:W3CDTF">2016-12-11T05:37:18Z</dcterms:created>
  <dcterms:modified xsi:type="dcterms:W3CDTF">2016-12-25T14:52:36Z</dcterms:modified>
</cp:coreProperties>
</file>